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4" r:id="rId2"/>
    <p:sldId id="282" r:id="rId3"/>
    <p:sldId id="278" r:id="rId4"/>
    <p:sldId id="284" r:id="rId5"/>
    <p:sldId id="292" r:id="rId6"/>
    <p:sldId id="271" r:id="rId7"/>
    <p:sldId id="277" r:id="rId8"/>
    <p:sldId id="281" r:id="rId9"/>
    <p:sldId id="273" r:id="rId10"/>
    <p:sldId id="267" r:id="rId11"/>
    <p:sldId id="283" r:id="rId12"/>
    <p:sldId id="285" r:id="rId13"/>
    <p:sldId id="286" r:id="rId14"/>
    <p:sldId id="290" r:id="rId15"/>
    <p:sldId id="291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F1E93C0-03D9-1344-9619-B8EE92190B58}">
          <p14:sldIdLst>
            <p14:sldId id="274"/>
            <p14:sldId id="282"/>
            <p14:sldId id="278"/>
            <p14:sldId id="284"/>
            <p14:sldId id="292"/>
            <p14:sldId id="271"/>
            <p14:sldId id="277"/>
            <p14:sldId id="281"/>
            <p14:sldId id="273"/>
            <p14:sldId id="267"/>
            <p14:sldId id="283"/>
            <p14:sldId id="285"/>
            <p14:sldId id="286"/>
            <p14:sldId id="290"/>
            <p14:sldId id="291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4F4F4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01"/>
    <p:restoredTop sz="94709"/>
  </p:normalViewPr>
  <p:slideViewPr>
    <p:cSldViewPr snapToGrid="0" snapToObjects="1">
      <p:cViewPr varScale="1">
        <p:scale>
          <a:sx n="188" d="100"/>
          <a:sy n="188" d="100"/>
        </p:scale>
        <p:origin x="179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6" d="100"/>
          <a:sy n="166" d="100"/>
        </p:scale>
        <p:origin x="638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latin typeface="Corbel" panose="020B0503020204020204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A-DD49-8449-D9FF7B0010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A-DD49-8449-D9FF7B0010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A-DD49-8449-D9FF7B0010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6740656"/>
        <c:axId val="586422560"/>
      </c:barChart>
      <c:catAx>
        <c:axId val="586740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86422560"/>
        <c:crosses val="autoZero"/>
        <c:auto val="1"/>
        <c:lblAlgn val="ctr"/>
        <c:lblOffset val="100"/>
        <c:noMultiLvlLbl val="0"/>
      </c:catAx>
      <c:valAx>
        <c:axId val="58642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endParaRPr lang="en-US"/>
          </a:p>
        </c:txPr>
        <c:crossAx val="586740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D5C3C6-93A8-1A45-ACFB-8884C77E512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7A194-A1E0-F84A-8E1A-273D814E4E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A7224-6803-A34E-8929-879467BA3D37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BF9A6-5D64-4345-9A8B-C42E171E25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50B8E-1D52-554D-9327-9D16641681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C4529-8557-A94B-8AF1-02A63C020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6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37805-86E6-FA49-A07C-AC34F5A09D52}" type="datetimeFigureOut">
              <a:rPr lang="en-US" smtClean="0"/>
              <a:t>9/13/21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D7A80-9B6B-BB4D-8DD4-98EC85D5C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7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550" y="3563939"/>
            <a:ext cx="10117137" cy="667594"/>
          </a:xfrm>
        </p:spPr>
        <p:txBody>
          <a:bodyPr/>
          <a:lstStyle>
            <a:lvl1pPr marL="0" indent="0" algn="ctr">
              <a:buNone/>
              <a:defRPr lang="en-US" sz="4400" b="1" i="0" kern="1200" dirty="0" smtClean="0">
                <a:solidFill>
                  <a:schemeClr val="tx2">
                    <a:lumMod val="10000"/>
                  </a:schemeClr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457200" indent="0">
              <a:buNone/>
              <a:defRPr lang="en-US" sz="44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1100" y="4376738"/>
            <a:ext cx="7289800" cy="7731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92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1DD6B-3CA3-EF45-8AA4-16946867C5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4514" y="944679"/>
            <a:ext cx="4226830" cy="42328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38878-0B70-5D44-92FE-DBDD7867E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97563" y="2428875"/>
            <a:ext cx="2095500" cy="2747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AFDFCC-C1B4-C84F-BF82-3610B3574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77425" y="2428875"/>
            <a:ext cx="2095500" cy="2747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81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9FD68AF-E693-7E40-8BFD-AA578DB0DC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2608" y="454172"/>
            <a:ext cx="11317424" cy="59526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4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83DC028F-AAA9-6047-A457-6AECFABF9D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806781" y="952500"/>
            <a:ext cx="5438775" cy="495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194767-F43A-454C-8B7C-728A710D82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57288" y="1004888"/>
            <a:ext cx="3984625" cy="585311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8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2EECF27-A6B8-894C-A6EE-00D80E782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BFF7E6-38B1-8142-87F5-2B8B4EBA31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5550" y="3563939"/>
            <a:ext cx="10117137" cy="667594"/>
          </a:xfrm>
        </p:spPr>
        <p:txBody>
          <a:bodyPr/>
          <a:lstStyle>
            <a:lvl1pPr marL="0" indent="0" algn="ctr">
              <a:buNone/>
              <a:defRPr lang="en-US" sz="4400" b="1" i="0" kern="1200" dirty="0" smtClean="0">
                <a:solidFill>
                  <a:schemeClr val="bg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  <a:lvl2pPr marL="457200" indent="0">
              <a:buNone/>
              <a:defRPr lang="en-US" sz="4400" b="1" i="0" kern="1200" dirty="0" smtClean="0">
                <a:solidFill>
                  <a:schemeClr val="bg2"/>
                </a:solidFill>
                <a:latin typeface="Corbel" panose="020B0503020204020204" pitchFamily="34" charset="0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2E3A38-7C06-B944-982B-213A7E3D3D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51100" y="4376738"/>
            <a:ext cx="7289800" cy="7731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78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69E047-4A63-9E48-8C73-0842A613B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0516" y="1858962"/>
            <a:ext cx="4203700" cy="31400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4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77225E-008F-5D47-A03D-C2707AE1C0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064" y="4065917"/>
            <a:ext cx="1805706" cy="17653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1920A4AF-D039-3F43-A019-02EC95682F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3547" y="4065917"/>
            <a:ext cx="1805706" cy="17653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DE25F45-F8A3-6844-84FC-70675A668A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8512" y="4043843"/>
            <a:ext cx="1805706" cy="17653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37E829C-18A8-8641-8915-7ED6C4703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9343" y="4060166"/>
            <a:ext cx="1805706" cy="17653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1A2D967-593C-7346-BF15-B1AA9A81ACB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2674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7D8A48-680D-3543-99AA-51D7D8E80F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095D9C-F83F-774C-A29D-6E1F09A4A4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1637" y="654290"/>
            <a:ext cx="3233738" cy="45718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43C1EF-11BD-E54F-9F40-ED61E845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1370" y="1028101"/>
            <a:ext cx="3657600" cy="2330450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4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E8F4AC-A7FA-9F44-A584-FE5DE8238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1370" y="654290"/>
            <a:ext cx="3657600" cy="2330450"/>
          </a:xfrm>
        </p:spPr>
        <p:txBody>
          <a:bodyPr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lang="en-US" sz="1600" b="0" kern="1200" dirty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60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7D8A48-680D-3543-99AA-51D7D8E80F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21637" y="0"/>
            <a:ext cx="4170363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095D9C-F83F-774C-A29D-6E1F09A4A4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7934" y="711799"/>
            <a:ext cx="3233738" cy="457188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43C1EF-11BD-E54F-9F40-ED61E845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0370" y="959090"/>
            <a:ext cx="3657600" cy="2330450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4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E8F4AC-A7FA-9F44-A584-FE5DE8238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0369" y="585279"/>
            <a:ext cx="3657600" cy="2330450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lang="en-US" sz="1600" b="0" kern="1200" dirty="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6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1DD6B-3CA3-EF45-8AA4-16946867C5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4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2547B1-7644-6B4E-A8D9-0D369953F3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4D4199-C668-CD42-8A16-B0FEAC57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" t="1549" r="16997" b="5294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59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2E89E7-CDBF-0943-A09D-D1D3A35782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D9482-1B11-B048-A8AC-CAF949837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" t="1549" r="16997" b="5294"/>
          <a:stretch/>
        </p:blipFill>
        <p:spPr>
          <a:xfrm>
            <a:off x="0" y="46007"/>
            <a:ext cx="12192001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01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2A46E6-DEEC-2841-973F-2EFA7548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E0290-5896-F84C-8A4A-7C2C01200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94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4" r:id="rId2"/>
    <p:sldLayoutId id="2147483662" r:id="rId3"/>
    <p:sldLayoutId id="2147483670" r:id="rId4"/>
    <p:sldLayoutId id="2147483660" r:id="rId5"/>
    <p:sldLayoutId id="2147483672" r:id="rId6"/>
    <p:sldLayoutId id="2147483671" r:id="rId7"/>
    <p:sldLayoutId id="2147483678" r:id="rId8"/>
    <p:sldLayoutId id="2147483679" r:id="rId9"/>
    <p:sldLayoutId id="2147483675" r:id="rId10"/>
    <p:sldLayoutId id="2147483676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dirty="0">
          <a:solidFill>
            <a:schemeClr val="bg2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C76A14-9694-BB4C-8FDB-CF3FB28D82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7431" y="3709144"/>
            <a:ext cx="10117137" cy="66759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3"/>
                </a:solidFill>
              </a:rPr>
              <a:t>TITLE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54A0-972B-0244-B892-C0CBF28D8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SUBHEAD GOES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36BC6-02AA-EB42-B927-65DC284D1BC3}"/>
              </a:ext>
            </a:extLst>
          </p:cNvPr>
          <p:cNvSpPr/>
          <p:nvPr/>
        </p:nvSpPr>
        <p:spPr>
          <a:xfrm>
            <a:off x="5623803" y="5126836"/>
            <a:ext cx="944391" cy="460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00227-E3A4-464A-8C5A-31A344B3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050" y="1004039"/>
            <a:ext cx="1965900" cy="12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3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369DBF5-8F33-8E47-81EF-E6E3C1F9080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t="26590" b="-10966"/>
          <a:stretch/>
        </p:blipFill>
        <p:spPr>
          <a:xfrm>
            <a:off x="0" y="0"/>
            <a:ext cx="12192000" cy="685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9DCEE9-A00E-D24F-A25D-CF06B12590F2}"/>
              </a:ext>
            </a:extLst>
          </p:cNvPr>
          <p:cNvSpPr/>
          <p:nvPr/>
        </p:nvSpPr>
        <p:spPr>
          <a:xfrm>
            <a:off x="0" y="3853981"/>
            <a:ext cx="12192000" cy="30040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29743BC-2E86-C845-8C07-0B7F27D3FF4B}"/>
              </a:ext>
            </a:extLst>
          </p:cNvPr>
          <p:cNvSpPr txBox="1">
            <a:spLocks/>
          </p:cNvSpPr>
          <p:nvPr/>
        </p:nvSpPr>
        <p:spPr>
          <a:xfrm>
            <a:off x="1388499" y="4670279"/>
            <a:ext cx="1805706" cy="1765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2"/>
                </a:solidFill>
              </a:rPr>
              <a:t>Click to add text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A21E0C9-0FFC-804F-A914-BF97D36AC260}"/>
              </a:ext>
            </a:extLst>
          </p:cNvPr>
          <p:cNvSpPr txBox="1">
            <a:spLocks/>
          </p:cNvSpPr>
          <p:nvPr/>
        </p:nvSpPr>
        <p:spPr>
          <a:xfrm>
            <a:off x="6408982" y="4670279"/>
            <a:ext cx="1805706" cy="1765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2"/>
                </a:solidFill>
              </a:rPr>
              <a:t>Click to add text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C1662C3-D28A-3844-9A8B-059B528A31BA}"/>
              </a:ext>
            </a:extLst>
          </p:cNvPr>
          <p:cNvSpPr txBox="1">
            <a:spLocks/>
          </p:cNvSpPr>
          <p:nvPr/>
        </p:nvSpPr>
        <p:spPr>
          <a:xfrm>
            <a:off x="8973947" y="4648205"/>
            <a:ext cx="1805706" cy="1765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2"/>
                </a:solidFill>
              </a:rPr>
              <a:t>Click to add text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347F548-BBA4-8D47-B1A8-76AE39955F32}"/>
              </a:ext>
            </a:extLst>
          </p:cNvPr>
          <p:cNvSpPr txBox="1">
            <a:spLocks/>
          </p:cNvSpPr>
          <p:nvPr/>
        </p:nvSpPr>
        <p:spPr>
          <a:xfrm>
            <a:off x="3874778" y="4664528"/>
            <a:ext cx="1805706" cy="1765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2"/>
                </a:solidFill>
              </a:rPr>
              <a:t>Click to add text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C55DFF-D627-AE47-BC65-E660F7A4958E}"/>
              </a:ext>
            </a:extLst>
          </p:cNvPr>
          <p:cNvSpPr/>
          <p:nvPr/>
        </p:nvSpPr>
        <p:spPr>
          <a:xfrm>
            <a:off x="1587215" y="3075596"/>
            <a:ext cx="1230702" cy="123070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78380B-B689-5C48-957E-375F6F663851}"/>
              </a:ext>
            </a:extLst>
          </p:cNvPr>
          <p:cNvSpPr/>
          <p:nvPr/>
        </p:nvSpPr>
        <p:spPr>
          <a:xfrm>
            <a:off x="6686385" y="3144608"/>
            <a:ext cx="1230702" cy="123070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CD39CD-8BA7-7245-BFAC-BF90BA762994}"/>
              </a:ext>
            </a:extLst>
          </p:cNvPr>
          <p:cNvSpPr/>
          <p:nvPr/>
        </p:nvSpPr>
        <p:spPr>
          <a:xfrm>
            <a:off x="9235969" y="3138857"/>
            <a:ext cx="1230702" cy="123070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E39A6C-07E4-7C43-B8B5-FEBD69F232D8}"/>
              </a:ext>
            </a:extLst>
          </p:cNvPr>
          <p:cNvSpPr/>
          <p:nvPr/>
        </p:nvSpPr>
        <p:spPr>
          <a:xfrm>
            <a:off x="4136800" y="3069845"/>
            <a:ext cx="1230702" cy="123070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EBE6C4-278A-B344-9C86-CC54CDE09469}"/>
              </a:ext>
            </a:extLst>
          </p:cNvPr>
          <p:cNvSpPr/>
          <p:nvPr/>
        </p:nvSpPr>
        <p:spPr>
          <a:xfrm>
            <a:off x="0" y="6697029"/>
            <a:ext cx="12192000" cy="171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4B4C88-3DEC-114C-9084-E9A101E6190F}"/>
              </a:ext>
            </a:extLst>
          </p:cNvPr>
          <p:cNvSpPr txBox="1"/>
          <p:nvPr/>
        </p:nvSpPr>
        <p:spPr>
          <a:xfrm>
            <a:off x="1855831" y="3424536"/>
            <a:ext cx="69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941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FBDFCC-28F6-454D-B120-A5F95378BA30}"/>
              </a:ext>
            </a:extLst>
          </p:cNvPr>
          <p:cNvSpPr txBox="1"/>
          <p:nvPr/>
        </p:nvSpPr>
        <p:spPr>
          <a:xfrm>
            <a:off x="4405132" y="3392316"/>
            <a:ext cx="69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941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8E3069-A8F1-2643-A846-4C43B21F6E88}"/>
              </a:ext>
            </a:extLst>
          </p:cNvPr>
          <p:cNvSpPr txBox="1"/>
          <p:nvPr/>
        </p:nvSpPr>
        <p:spPr>
          <a:xfrm>
            <a:off x="6965099" y="3454363"/>
            <a:ext cx="69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941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8D5AE-FC71-9642-BB47-0404D2941618}"/>
              </a:ext>
            </a:extLst>
          </p:cNvPr>
          <p:cNvSpPr txBox="1"/>
          <p:nvPr/>
        </p:nvSpPr>
        <p:spPr>
          <a:xfrm>
            <a:off x="9530064" y="3453644"/>
            <a:ext cx="69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orbel" panose="020B0503020204020204" pitchFamily="34" charset="0"/>
              </a:rPr>
              <a:t>941</a:t>
            </a:r>
          </a:p>
        </p:txBody>
      </p:sp>
    </p:spTree>
    <p:extLst>
      <p:ext uri="{BB962C8B-B14F-4D97-AF65-F5344CB8AC3E}">
        <p14:creationId xmlns:p14="http://schemas.microsoft.com/office/powerpoint/2010/main" val="47707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39C2749-330F-2243-BCA1-11A3E81753D4}"/>
              </a:ext>
            </a:extLst>
          </p:cNvPr>
          <p:cNvSpPr/>
          <p:nvPr/>
        </p:nvSpPr>
        <p:spPr>
          <a:xfrm>
            <a:off x="0" y="4913929"/>
            <a:ext cx="12192000" cy="1968518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F894DC-A5A8-6140-BDE7-5B9D01009B7D}"/>
              </a:ext>
            </a:extLst>
          </p:cNvPr>
          <p:cNvSpPr/>
          <p:nvPr/>
        </p:nvSpPr>
        <p:spPr>
          <a:xfrm>
            <a:off x="5222937" y="1312557"/>
            <a:ext cx="5926213" cy="42328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D585EA-EC46-4A49-94DF-BE39F82C9494}"/>
              </a:ext>
            </a:extLst>
          </p:cNvPr>
          <p:cNvSpPr/>
          <p:nvPr/>
        </p:nvSpPr>
        <p:spPr>
          <a:xfrm>
            <a:off x="4952489" y="1945064"/>
            <a:ext cx="7239511" cy="2969860"/>
          </a:xfrm>
          <a:prstGeom prst="rect">
            <a:avLst/>
          </a:prstGeom>
          <a:solidFill>
            <a:schemeClr val="bg2">
              <a:lumMod val="75000"/>
              <a:alpha val="30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7385A8F-8E93-A640-A10F-9AF79FE695FC}"/>
              </a:ext>
            </a:extLst>
          </p:cNvPr>
          <p:cNvSpPr txBox="1">
            <a:spLocks/>
          </p:cNvSpPr>
          <p:nvPr/>
        </p:nvSpPr>
        <p:spPr>
          <a:xfrm>
            <a:off x="5662751" y="2427585"/>
            <a:ext cx="5375935" cy="8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accent6"/>
                </a:solidFill>
              </a:rPr>
              <a:t>Title text goes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0878D4C-E931-4E4E-A21F-43E923BDC18F}"/>
              </a:ext>
            </a:extLst>
          </p:cNvPr>
          <p:cNvSpPr txBox="1">
            <a:spLocks/>
          </p:cNvSpPr>
          <p:nvPr/>
        </p:nvSpPr>
        <p:spPr>
          <a:xfrm>
            <a:off x="5662751" y="2126481"/>
            <a:ext cx="5124323" cy="261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SUBHEAD GOES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C0C64-E51C-BA42-970D-37554C56B6B9}"/>
              </a:ext>
            </a:extLst>
          </p:cNvPr>
          <p:cNvSpPr txBox="1"/>
          <p:nvPr/>
        </p:nvSpPr>
        <p:spPr>
          <a:xfrm>
            <a:off x="5699049" y="3212841"/>
            <a:ext cx="1654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Ut </a:t>
            </a:r>
            <a:r>
              <a:rPr lang="en-US" sz="1600" dirty="0" err="1">
                <a:solidFill>
                  <a:schemeClr val="bg1"/>
                </a:solidFill>
              </a:rPr>
              <a:t>verati</a:t>
            </a:r>
            <a:r>
              <a:rPr lang="en-US" sz="1600" dirty="0">
                <a:solidFill>
                  <a:schemeClr val="bg1"/>
                </a:solidFill>
              </a:rPr>
              <a:t> as </a:t>
            </a:r>
            <a:r>
              <a:rPr lang="en-US" sz="1600" dirty="0" err="1">
                <a:solidFill>
                  <a:schemeClr val="bg1"/>
                </a:solidFill>
              </a:rPr>
              <a:t>aut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reptae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ducipsa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dolutiam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fugia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imaxima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iorrovid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moloresti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193AF3-7161-0D4A-9E1E-F9DAF389570A}"/>
              </a:ext>
            </a:extLst>
          </p:cNvPr>
          <p:cNvSpPr/>
          <p:nvPr/>
        </p:nvSpPr>
        <p:spPr>
          <a:xfrm flipH="1">
            <a:off x="7715140" y="3442719"/>
            <a:ext cx="45719" cy="8959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751168-37A0-9744-9C25-8FE9FF30E6F2}"/>
              </a:ext>
            </a:extLst>
          </p:cNvPr>
          <p:cNvSpPr/>
          <p:nvPr/>
        </p:nvSpPr>
        <p:spPr>
          <a:xfrm>
            <a:off x="1" y="1944069"/>
            <a:ext cx="1144514" cy="2969860"/>
          </a:xfrm>
          <a:prstGeom prst="rect">
            <a:avLst/>
          </a:prstGeom>
          <a:solidFill>
            <a:schemeClr val="bg2">
              <a:lumMod val="75000"/>
              <a:alpha val="30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AB79F15-4521-6349-8D88-3A677832381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36482" b="36482"/>
          <a:stretch/>
        </p:blipFill>
        <p:spPr>
          <a:xfrm>
            <a:off x="0" y="4913929"/>
            <a:ext cx="12192000" cy="1968518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E28476-95E0-6241-9F3E-86805B2283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814" t="38732" r="32112" b="18491"/>
          <a:stretch/>
        </p:blipFill>
        <p:spPr>
          <a:xfrm>
            <a:off x="1007881" y="1312557"/>
            <a:ext cx="4226830" cy="4232885"/>
          </a:xfr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97ABFF-416C-BA4F-A24F-449B51114547}"/>
              </a:ext>
            </a:extLst>
          </p:cNvPr>
          <p:cNvSpPr txBox="1"/>
          <p:nvPr/>
        </p:nvSpPr>
        <p:spPr>
          <a:xfrm>
            <a:off x="8282689" y="3212841"/>
            <a:ext cx="1654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Ut </a:t>
            </a:r>
            <a:r>
              <a:rPr lang="en-US" sz="1600" dirty="0" err="1">
                <a:solidFill>
                  <a:schemeClr val="bg1"/>
                </a:solidFill>
              </a:rPr>
              <a:t>verati</a:t>
            </a:r>
            <a:r>
              <a:rPr lang="en-US" sz="1600" dirty="0">
                <a:solidFill>
                  <a:schemeClr val="bg1"/>
                </a:solidFill>
              </a:rPr>
              <a:t> as </a:t>
            </a:r>
            <a:r>
              <a:rPr lang="en-US" sz="1600" dirty="0" err="1">
                <a:solidFill>
                  <a:schemeClr val="bg1"/>
                </a:solidFill>
              </a:rPr>
              <a:t>aut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reptae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ducipsa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dolutiam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fugia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imaxima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iorrovid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moloresti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bero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Placeholder 3">
            <a:extLst>
              <a:ext uri="{FF2B5EF4-FFF2-40B4-BE49-F238E27FC236}">
                <a16:creationId xmlns:a16="http://schemas.microsoft.com/office/drawing/2014/main" id="{1091104D-1A9A-9747-B5A1-13B4CD7D08B8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314472880"/>
              </p:ext>
            </p:extLst>
          </p:nvPr>
        </p:nvGraphicFramePr>
        <p:xfrm>
          <a:off x="5807075" y="952500"/>
          <a:ext cx="5438775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EAE19FF-35E9-F84A-839D-F6F77BDABC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9722" r="21544"/>
          <a:stretch/>
        </p:blipFill>
        <p:spPr>
          <a:xfrm>
            <a:off x="946150" y="0"/>
            <a:ext cx="3984625" cy="6858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4895BB-47B4-214F-8786-1A665962A1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7000"/>
          </a:blip>
          <a:stretch>
            <a:fillRect/>
          </a:stretch>
        </p:blipFill>
        <p:spPr>
          <a:xfrm>
            <a:off x="1165328" y="273747"/>
            <a:ext cx="624356" cy="6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20CFBF-C722-5248-BBA7-30AC3940C285}"/>
              </a:ext>
            </a:extLst>
          </p:cNvPr>
          <p:cNvSpPr/>
          <p:nvPr/>
        </p:nvSpPr>
        <p:spPr>
          <a:xfrm>
            <a:off x="4173101" y="681197"/>
            <a:ext cx="7575986" cy="552910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C7EC4F9-E5E4-1B4E-882C-9540985101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650" t="37360" r="32974" b="5322"/>
          <a:stretch/>
        </p:blipFill>
        <p:spPr>
          <a:xfrm>
            <a:off x="442913" y="454025"/>
            <a:ext cx="4178300" cy="5949950"/>
          </a:xfr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A32E2E8-F5F5-0148-AE7F-8705291FFA5A}"/>
              </a:ext>
            </a:extLst>
          </p:cNvPr>
          <p:cNvSpPr txBox="1">
            <a:spLocks/>
          </p:cNvSpPr>
          <p:nvPr/>
        </p:nvSpPr>
        <p:spPr>
          <a:xfrm>
            <a:off x="5497183" y="2284981"/>
            <a:ext cx="5375935" cy="8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1"/>
                </a:solidFill>
              </a:rPr>
              <a:t>Title text goes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2B32D32B-D7E3-2447-A0F7-881D76A36A63}"/>
              </a:ext>
            </a:extLst>
          </p:cNvPr>
          <p:cNvSpPr txBox="1">
            <a:spLocks/>
          </p:cNvSpPr>
          <p:nvPr/>
        </p:nvSpPr>
        <p:spPr>
          <a:xfrm>
            <a:off x="5497182" y="3102544"/>
            <a:ext cx="3906863" cy="361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Eremque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acea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incid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et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optassus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nonsece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peliciumet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is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rempedis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debitis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dolutem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.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Dollab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idquodias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prorum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quo</a:t>
            </a:r>
          </a:p>
          <a:p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il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ilic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temodis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re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repuda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voloreh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eniandit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et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harupta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ad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ut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endest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que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omnihitiis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modio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quo et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dollit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que</a:t>
            </a:r>
          </a:p>
          <a:p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poratum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dolor rest,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samusa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quia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que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sintiassequi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con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estias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intem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. Ad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erae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niminis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moluptatio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. Ut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verati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as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aut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reptae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ducipsa</a:t>
            </a:r>
            <a:r>
              <a:rPr lang="en-US" sz="14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1400" b="0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dolutiam</a:t>
            </a:r>
            <a:endParaRPr lang="en-US" sz="1400" b="0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endParaRPr lang="en-US" b="0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79FD4F0-8592-7D48-B582-496D23A7928F}"/>
              </a:ext>
            </a:extLst>
          </p:cNvPr>
          <p:cNvSpPr txBox="1">
            <a:spLocks/>
          </p:cNvSpPr>
          <p:nvPr/>
        </p:nvSpPr>
        <p:spPr>
          <a:xfrm>
            <a:off x="5497182" y="2093558"/>
            <a:ext cx="5124323" cy="261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SUBHEAD GOES HERE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0116E06-2A48-7D4F-A246-454EA676D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10812554" y="997902"/>
            <a:ext cx="624356" cy="6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7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639D9D-FC4C-E940-8B08-FA7259CCD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851823-471B-3F48-8195-59848A96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545" r="2319" b="2320"/>
          <a:stretch/>
        </p:blipFill>
        <p:spPr>
          <a:xfrm>
            <a:off x="0" y="-178676"/>
            <a:ext cx="12192000" cy="703667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6A6586F-E9B8-274B-B913-8DACDCF2A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40" t="16507" r="34196" b="26534"/>
          <a:stretch/>
        </p:blipFill>
        <p:spPr>
          <a:xfrm>
            <a:off x="4730811" y="2221437"/>
            <a:ext cx="2231136" cy="22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87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639D9D-FC4C-E940-8B08-FA7259CCD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C851823-471B-3F48-8195-59848A96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545" r="2319" b="2320"/>
          <a:stretch/>
        </p:blipFill>
        <p:spPr>
          <a:xfrm>
            <a:off x="0" y="-178676"/>
            <a:ext cx="12192000" cy="7036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70816-7DB1-9944-9BBB-77B9182A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067" y="2262857"/>
            <a:ext cx="2013269" cy="19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99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090588-7AFD-894B-9AE0-AC4D955474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CBA198-8058-C140-A6D5-45FAFCB19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0" t="16507" r="34196" b="26534"/>
          <a:stretch/>
        </p:blipFill>
        <p:spPr>
          <a:xfrm>
            <a:off x="5419709" y="1848002"/>
            <a:ext cx="1352581" cy="135580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A0A1990-F4D9-C445-97B2-773B6DC6E89F}"/>
              </a:ext>
            </a:extLst>
          </p:cNvPr>
          <p:cNvSpPr txBox="1">
            <a:spLocks/>
          </p:cNvSpPr>
          <p:nvPr/>
        </p:nvSpPr>
        <p:spPr>
          <a:xfrm>
            <a:off x="1000609" y="4502118"/>
            <a:ext cx="10117137" cy="66759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Change Heading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35D06-D0EC-DA44-A463-24D297E3C307}"/>
              </a:ext>
            </a:extLst>
          </p:cNvPr>
          <p:cNvSpPr/>
          <p:nvPr/>
        </p:nvSpPr>
        <p:spPr>
          <a:xfrm>
            <a:off x="5586981" y="4214191"/>
            <a:ext cx="944391" cy="46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79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3D756-8FC8-DE4A-8104-D93B983FB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Change Heading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8DF83-AE25-9141-944A-30B1092A6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CHANGE SUBHEAD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A0343-6D8F-B943-9F4D-69491DBA7E38}"/>
              </a:ext>
            </a:extLst>
          </p:cNvPr>
          <p:cNvSpPr/>
          <p:nvPr/>
        </p:nvSpPr>
        <p:spPr>
          <a:xfrm>
            <a:off x="5623804" y="3131359"/>
            <a:ext cx="944391" cy="460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B4B7D4-B605-E942-86FD-4F4DA8E9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13050" y="1004039"/>
            <a:ext cx="1965900" cy="12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99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high angle view of people in a building&#10;&#10;Description automatically generated with medium confidence">
            <a:extLst>
              <a:ext uri="{FF2B5EF4-FFF2-40B4-BE49-F238E27FC236}">
                <a16:creationId xmlns:a16="http://schemas.microsoft.com/office/drawing/2014/main" id="{F1E75850-7D15-1F48-BF48-ACF37A8CA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164" r="6164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3D8CB9-C9BA-3940-B49F-1DEB6A034B35}"/>
              </a:ext>
            </a:extLst>
          </p:cNvPr>
          <p:cNvSpPr/>
          <p:nvPr/>
        </p:nvSpPr>
        <p:spPr>
          <a:xfrm>
            <a:off x="3144166" y="2247468"/>
            <a:ext cx="2951834" cy="2736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874F91-0CF4-624B-8585-AAE06244726F}"/>
              </a:ext>
            </a:extLst>
          </p:cNvPr>
          <p:cNvSpPr/>
          <p:nvPr/>
        </p:nvSpPr>
        <p:spPr>
          <a:xfrm>
            <a:off x="6096000" y="2247468"/>
            <a:ext cx="2951834" cy="27368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B77046-F918-6744-91C5-39A9B6126860}"/>
              </a:ext>
            </a:extLst>
          </p:cNvPr>
          <p:cNvSpPr txBox="1"/>
          <p:nvPr/>
        </p:nvSpPr>
        <p:spPr>
          <a:xfrm>
            <a:off x="6513311" y="2738730"/>
            <a:ext cx="23381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Eremque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acea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incid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et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optassus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nonsece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peliciumet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is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rempedis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debitis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dolutem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.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Dollab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idquodias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prorum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02562-C84E-884B-B9FC-EA6C8AC14821}"/>
              </a:ext>
            </a:extLst>
          </p:cNvPr>
          <p:cNvSpPr txBox="1"/>
          <p:nvPr/>
        </p:nvSpPr>
        <p:spPr>
          <a:xfrm>
            <a:off x="3573741" y="2903224"/>
            <a:ext cx="2227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rbel" panose="020B0503020204020204" pitchFamily="34" charset="0"/>
              </a:rPr>
              <a:t>125 </a:t>
            </a:r>
            <a:r>
              <a:rPr lang="en-US" sz="4400" i="1" dirty="0">
                <a:solidFill>
                  <a:schemeClr val="bg1"/>
                </a:solidFill>
                <a:latin typeface="Corbel" panose="020B0503020204020204" pitchFamily="34" charset="0"/>
              </a:rPr>
              <a:t>/</a:t>
            </a:r>
            <a:r>
              <a:rPr lang="en-US" sz="4400" dirty="0">
                <a:solidFill>
                  <a:schemeClr val="bg1"/>
                </a:solidFill>
                <a:latin typeface="Corbel" panose="020B0503020204020204" pitchFamily="34" charset="0"/>
              </a:rPr>
              <a:t> 320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1F307F-7455-6E4E-B9CE-21F10DF8F068}"/>
              </a:ext>
            </a:extLst>
          </p:cNvPr>
          <p:cNvSpPr txBox="1"/>
          <p:nvPr/>
        </p:nvSpPr>
        <p:spPr>
          <a:xfrm>
            <a:off x="3524633" y="3672665"/>
            <a:ext cx="21908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rbel" panose="020B0503020204020204" pitchFamily="34" charset="0"/>
              </a:rPr>
              <a:t>PELICIUMET IS REMPEDIS DEBITIS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23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37599018-7F7D-6E4E-BF87-F80A304B93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548" b="10548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7AFCC3-3DA6-4943-BD0F-8E7B71B5B8F5}"/>
              </a:ext>
            </a:extLst>
          </p:cNvPr>
          <p:cNvSpPr/>
          <p:nvPr/>
        </p:nvSpPr>
        <p:spPr>
          <a:xfrm>
            <a:off x="442608" y="1953072"/>
            <a:ext cx="5145029" cy="2951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ABD1D-909C-5149-80F9-3DFFF73B2E37}"/>
              </a:ext>
            </a:extLst>
          </p:cNvPr>
          <p:cNvSpPr txBox="1"/>
          <p:nvPr/>
        </p:nvSpPr>
        <p:spPr>
          <a:xfrm>
            <a:off x="904172" y="2787405"/>
            <a:ext cx="2227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125</a:t>
            </a:r>
            <a:r>
              <a:rPr lang="en-US" sz="44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400" i="1" dirty="0">
                <a:solidFill>
                  <a:schemeClr val="bg1"/>
                </a:solidFill>
                <a:latin typeface="Corbel" panose="020B0503020204020204" pitchFamily="34" charset="0"/>
              </a:rPr>
              <a:t>/</a:t>
            </a:r>
            <a:r>
              <a:rPr lang="en-US" sz="44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Corbel" panose="020B0503020204020204" pitchFamily="34" charset="0"/>
              </a:rPr>
              <a:t>320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3F89B-BDF3-784B-A404-A6F0A243E7D0}"/>
              </a:ext>
            </a:extLst>
          </p:cNvPr>
          <p:cNvSpPr txBox="1"/>
          <p:nvPr/>
        </p:nvSpPr>
        <p:spPr>
          <a:xfrm>
            <a:off x="855064" y="3556846"/>
            <a:ext cx="21908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rbel" panose="020B0503020204020204" pitchFamily="34" charset="0"/>
              </a:rPr>
              <a:t>PELICIUMET IS REMPEDIS DEBITIS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A00B71-94AE-624E-9EE4-3564D60C9F2A}"/>
              </a:ext>
            </a:extLst>
          </p:cNvPr>
          <p:cNvSpPr txBox="1"/>
          <p:nvPr/>
        </p:nvSpPr>
        <p:spPr>
          <a:xfrm>
            <a:off x="3468616" y="2654849"/>
            <a:ext cx="1933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FFFF"/>
                </a:solidFill>
              </a:rPr>
              <a:t>Eremque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acea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incid</a:t>
            </a:r>
            <a:r>
              <a:rPr lang="en-US" sz="1200" dirty="0">
                <a:solidFill>
                  <a:srgbClr val="FFFFFF"/>
                </a:solidFill>
              </a:rPr>
              <a:t> et </a:t>
            </a:r>
            <a:r>
              <a:rPr lang="en-US" sz="1200" dirty="0" err="1">
                <a:solidFill>
                  <a:srgbClr val="FFFFFF"/>
                </a:solidFill>
              </a:rPr>
              <a:t>optassus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nonsece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peliciumet</a:t>
            </a:r>
            <a:r>
              <a:rPr lang="en-US" sz="1200" dirty="0">
                <a:solidFill>
                  <a:srgbClr val="FFFFFF"/>
                </a:solidFill>
              </a:rPr>
              <a:t> is </a:t>
            </a:r>
            <a:r>
              <a:rPr lang="en-US" sz="1200" dirty="0" err="1">
                <a:solidFill>
                  <a:srgbClr val="FFFFFF"/>
                </a:solidFill>
              </a:rPr>
              <a:t>rempedis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debitis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dolutem</a:t>
            </a:r>
            <a:r>
              <a:rPr lang="en-US" sz="1200" dirty="0">
                <a:solidFill>
                  <a:srgbClr val="FFFFFF"/>
                </a:solidFill>
              </a:rPr>
              <a:t>. </a:t>
            </a:r>
            <a:r>
              <a:rPr lang="en-US" sz="1200" dirty="0" err="1">
                <a:solidFill>
                  <a:srgbClr val="FFFFFF"/>
                </a:solidFill>
              </a:rPr>
              <a:t>Dollab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idquodias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prorum</a:t>
            </a:r>
            <a:r>
              <a:rPr lang="en-US" sz="1200" dirty="0">
                <a:solidFill>
                  <a:srgbClr val="FFFFFF"/>
                </a:solidFill>
              </a:rPr>
              <a:t> quo il </a:t>
            </a:r>
            <a:r>
              <a:rPr lang="en-US" sz="1200" dirty="0" err="1">
                <a:solidFill>
                  <a:srgbClr val="FFFFFF"/>
                </a:solidFill>
              </a:rPr>
              <a:t>ilic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temodis</a:t>
            </a:r>
            <a:r>
              <a:rPr lang="en-US" sz="1200" dirty="0">
                <a:solidFill>
                  <a:srgbClr val="FFFFFF"/>
                </a:solidFill>
              </a:rPr>
              <a:t> re </a:t>
            </a:r>
            <a:r>
              <a:rPr lang="en-US" sz="1200" dirty="0" err="1">
                <a:solidFill>
                  <a:srgbClr val="FFFFFF"/>
                </a:solidFill>
              </a:rPr>
              <a:t>repuda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voloreh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eniandit</a:t>
            </a:r>
            <a:r>
              <a:rPr lang="en-US" sz="1200" dirty="0">
                <a:solidFill>
                  <a:srgbClr val="FFFFFF"/>
                </a:solidFill>
              </a:rPr>
              <a:t> et </a:t>
            </a:r>
            <a:r>
              <a:rPr lang="en-US" sz="1200" dirty="0" err="1">
                <a:solidFill>
                  <a:srgbClr val="FFFFFF"/>
                </a:solidFill>
              </a:rPr>
              <a:t>harupta</a:t>
            </a:r>
            <a:r>
              <a:rPr lang="en-US" sz="1200" dirty="0">
                <a:solidFill>
                  <a:srgbClr val="FFFFFF"/>
                </a:solidFill>
              </a:rPr>
              <a:t> ad </a:t>
            </a:r>
            <a:r>
              <a:rPr lang="en-US" sz="1200" dirty="0" err="1">
                <a:solidFill>
                  <a:srgbClr val="FFFFFF"/>
                </a:solidFill>
              </a:rPr>
              <a:t>ut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endest</a:t>
            </a:r>
            <a:r>
              <a:rPr lang="en-US" sz="1200" dirty="0">
                <a:solidFill>
                  <a:srgbClr val="FFFFFF"/>
                </a:solidFill>
              </a:rPr>
              <a:t> que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398D7D-BA48-E542-84F1-91E763AA8FA0}"/>
              </a:ext>
            </a:extLst>
          </p:cNvPr>
          <p:cNvCxnSpPr>
            <a:cxnSpLocks/>
          </p:cNvCxnSpPr>
          <p:nvPr/>
        </p:nvCxnSpPr>
        <p:spPr>
          <a:xfrm flipV="1">
            <a:off x="3282108" y="2577431"/>
            <a:ext cx="0" cy="172449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468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CC0870EA-D8CD-E745-9608-C6A4CDF4D7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480" b="10480"/>
          <a:stretch>
            <a:fillRect/>
          </a:stretch>
        </p:blipFill>
        <p:spPr/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7AFCC3-3DA6-4943-BD0F-8E7B71B5B8F5}"/>
              </a:ext>
            </a:extLst>
          </p:cNvPr>
          <p:cNvSpPr/>
          <p:nvPr/>
        </p:nvSpPr>
        <p:spPr>
          <a:xfrm>
            <a:off x="3601888" y="1953072"/>
            <a:ext cx="5145029" cy="29518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5ABD1D-909C-5149-80F9-3DFFF73B2E37}"/>
              </a:ext>
            </a:extLst>
          </p:cNvPr>
          <p:cNvSpPr txBox="1"/>
          <p:nvPr/>
        </p:nvSpPr>
        <p:spPr>
          <a:xfrm>
            <a:off x="4249116" y="2745562"/>
            <a:ext cx="1558230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125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Corbel" panose="020B0503020204020204" pitchFamily="34" charset="0"/>
              </a:rPr>
              <a:t>/</a:t>
            </a:r>
            <a:r>
              <a:rPr lang="en-US" sz="28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320</a:t>
            </a:r>
          </a:p>
          <a:p>
            <a:r>
              <a:rPr lang="en-US" sz="1050" spc="200" dirty="0">
                <a:solidFill>
                  <a:srgbClr val="FFFFFF"/>
                </a:solidFill>
              </a:rPr>
              <a:t>DOLLAB IDQUODU</a:t>
            </a:r>
          </a:p>
          <a:p>
            <a:endParaRPr lang="en-US" sz="28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73F89B-BDF3-784B-A404-A6F0A243E7D0}"/>
              </a:ext>
            </a:extLst>
          </p:cNvPr>
          <p:cNvSpPr txBox="1"/>
          <p:nvPr/>
        </p:nvSpPr>
        <p:spPr>
          <a:xfrm>
            <a:off x="4058262" y="2180040"/>
            <a:ext cx="4094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orbel" panose="020B0503020204020204" pitchFamily="34" charset="0"/>
              </a:rPr>
              <a:t>PELICIUMET IS REMPEDIS DEBITIS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A00B71-94AE-624E-9EE4-3564D60C9F2A}"/>
              </a:ext>
            </a:extLst>
          </p:cNvPr>
          <p:cNvSpPr txBox="1"/>
          <p:nvPr/>
        </p:nvSpPr>
        <p:spPr>
          <a:xfrm>
            <a:off x="6337406" y="3146647"/>
            <a:ext cx="19331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rgbClr val="FFFFFF"/>
                </a:solidFill>
              </a:rPr>
              <a:t>optassus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nonsece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peliciumet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</a:p>
          <a:p>
            <a:r>
              <a:rPr lang="en-US" sz="1100" dirty="0">
                <a:solidFill>
                  <a:srgbClr val="FFFFFF"/>
                </a:solidFill>
              </a:rPr>
              <a:t>is </a:t>
            </a:r>
            <a:r>
              <a:rPr lang="en-US" sz="1100" dirty="0" err="1">
                <a:solidFill>
                  <a:srgbClr val="FFFFFF"/>
                </a:solidFill>
              </a:rPr>
              <a:t>rempedis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debitis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dolutem</a:t>
            </a:r>
            <a:r>
              <a:rPr lang="en-US" sz="1100" dirty="0">
                <a:solidFill>
                  <a:srgbClr val="FFFFFF"/>
                </a:solidFill>
              </a:rPr>
              <a:t>. </a:t>
            </a:r>
            <a:r>
              <a:rPr lang="en-US" sz="1100" dirty="0" err="1">
                <a:solidFill>
                  <a:srgbClr val="FFFFFF"/>
                </a:solidFill>
              </a:rPr>
              <a:t>Dollab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idquodias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prorum</a:t>
            </a:r>
            <a:r>
              <a:rPr lang="en-US" sz="1100" dirty="0">
                <a:solidFill>
                  <a:srgbClr val="FFFFFF"/>
                </a:solidFill>
              </a:rPr>
              <a:t> quo </a:t>
            </a:r>
          </a:p>
          <a:p>
            <a:r>
              <a:rPr lang="en-US" sz="1100" dirty="0">
                <a:solidFill>
                  <a:srgbClr val="FFFFFF"/>
                </a:solidFill>
              </a:rPr>
              <a:t>il </a:t>
            </a:r>
            <a:r>
              <a:rPr lang="en-US" sz="1100" dirty="0" err="1">
                <a:solidFill>
                  <a:srgbClr val="FFFFFF"/>
                </a:solidFill>
              </a:rPr>
              <a:t>ilic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temodis</a:t>
            </a:r>
            <a:r>
              <a:rPr lang="en-US" sz="1100" dirty="0">
                <a:solidFill>
                  <a:srgbClr val="FFFFFF"/>
                </a:solidFill>
              </a:rPr>
              <a:t> re </a:t>
            </a:r>
            <a:r>
              <a:rPr lang="en-US" sz="1100" dirty="0" err="1">
                <a:solidFill>
                  <a:srgbClr val="FFFFFF"/>
                </a:solidFill>
              </a:rPr>
              <a:t>repuda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voloreh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eniandit</a:t>
            </a:r>
            <a:r>
              <a:rPr lang="en-US" sz="1100" dirty="0">
                <a:solidFill>
                  <a:srgbClr val="FFFFFF"/>
                </a:solidFill>
              </a:rPr>
              <a:t> et </a:t>
            </a:r>
            <a:r>
              <a:rPr lang="en-US" sz="1100" dirty="0" err="1">
                <a:solidFill>
                  <a:srgbClr val="FFFFFF"/>
                </a:solidFill>
              </a:rPr>
              <a:t>haruptaad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ut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r>
              <a:rPr lang="en-US" sz="1100" dirty="0" err="1">
                <a:solidFill>
                  <a:srgbClr val="FFFFFF"/>
                </a:solidFill>
              </a:rPr>
              <a:t>endest</a:t>
            </a:r>
            <a:r>
              <a:rPr lang="en-US" sz="11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8F4A81-3AE3-5B46-95E8-2E6A263398D2}"/>
              </a:ext>
            </a:extLst>
          </p:cNvPr>
          <p:cNvCxnSpPr>
            <a:cxnSpLocks/>
          </p:cNvCxnSpPr>
          <p:nvPr/>
        </p:nvCxnSpPr>
        <p:spPr>
          <a:xfrm>
            <a:off x="6089227" y="3088640"/>
            <a:ext cx="0" cy="1090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0ED051-F651-1340-8FC2-D38E91C0BE2B}"/>
              </a:ext>
            </a:extLst>
          </p:cNvPr>
          <p:cNvCxnSpPr>
            <a:cxnSpLocks/>
          </p:cNvCxnSpPr>
          <p:nvPr/>
        </p:nvCxnSpPr>
        <p:spPr>
          <a:xfrm>
            <a:off x="4715452" y="2605029"/>
            <a:ext cx="278096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AF5526-DB7C-8D41-9655-C4F494839613}"/>
              </a:ext>
            </a:extLst>
          </p:cNvPr>
          <p:cNvSpPr txBox="1"/>
          <p:nvPr/>
        </p:nvSpPr>
        <p:spPr>
          <a:xfrm>
            <a:off x="4249117" y="3468557"/>
            <a:ext cx="1611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FFFFFF"/>
                </a:solidFill>
              </a:rPr>
              <a:t>optassus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nonsece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peliciumet</a:t>
            </a:r>
            <a:r>
              <a:rPr lang="en-US" sz="900" dirty="0">
                <a:solidFill>
                  <a:srgbClr val="FFFFFF"/>
                </a:solidFill>
              </a:rPr>
              <a:t> is </a:t>
            </a:r>
            <a:r>
              <a:rPr lang="en-US" sz="900" dirty="0" err="1">
                <a:solidFill>
                  <a:srgbClr val="FFFFFF"/>
                </a:solidFill>
              </a:rPr>
              <a:t>rempedis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debitis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dolutem</a:t>
            </a:r>
            <a:r>
              <a:rPr lang="en-US" sz="900" dirty="0">
                <a:solidFill>
                  <a:srgbClr val="FFFFFF"/>
                </a:solidFill>
              </a:rPr>
              <a:t>. </a:t>
            </a:r>
            <a:r>
              <a:rPr lang="en-US" sz="900" dirty="0" err="1">
                <a:solidFill>
                  <a:srgbClr val="FFFFFF"/>
                </a:solidFill>
              </a:rPr>
              <a:t>Dollab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idquodias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prorum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</a:p>
          <a:p>
            <a:r>
              <a:rPr lang="en-US" sz="900" dirty="0">
                <a:solidFill>
                  <a:srgbClr val="FFFFFF"/>
                </a:solidFill>
              </a:rPr>
              <a:t>quo il </a:t>
            </a:r>
            <a:r>
              <a:rPr lang="en-US" sz="900" dirty="0" err="1">
                <a:solidFill>
                  <a:srgbClr val="FFFFFF"/>
                </a:solidFill>
              </a:rPr>
              <a:t>ilic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temodis</a:t>
            </a:r>
            <a:r>
              <a:rPr lang="en-US" sz="900" dirty="0">
                <a:solidFill>
                  <a:srgbClr val="FFFFFF"/>
                </a:solidFill>
              </a:rPr>
              <a:t> re </a:t>
            </a:r>
            <a:r>
              <a:rPr lang="en-US" sz="900" dirty="0" err="1">
                <a:solidFill>
                  <a:srgbClr val="FFFFFF"/>
                </a:solidFill>
              </a:rPr>
              <a:t>repuda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voloreh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eniandit</a:t>
            </a:r>
            <a:r>
              <a:rPr lang="en-US" sz="900" dirty="0">
                <a:solidFill>
                  <a:srgbClr val="FFFFFF"/>
                </a:solidFill>
              </a:rPr>
              <a:t> et </a:t>
            </a:r>
            <a:r>
              <a:rPr lang="en-US" sz="900" dirty="0" err="1">
                <a:solidFill>
                  <a:srgbClr val="FFFFFF"/>
                </a:solidFill>
              </a:rPr>
              <a:t>haruptaad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ut</a:t>
            </a:r>
            <a:r>
              <a:rPr lang="en-US" sz="900" dirty="0">
                <a:solidFill>
                  <a:srgbClr val="FFFFFF"/>
                </a:solidFill>
              </a:rPr>
              <a:t> </a:t>
            </a:r>
            <a:r>
              <a:rPr lang="en-US" sz="900" dirty="0" err="1">
                <a:solidFill>
                  <a:srgbClr val="FFFFFF"/>
                </a:solidFill>
              </a:rPr>
              <a:t>endest</a:t>
            </a:r>
            <a:r>
              <a:rPr lang="en-US" sz="900" dirty="0">
                <a:solidFill>
                  <a:srgbClr val="FFFFFF"/>
                </a:solidFill>
              </a:rPr>
              <a:t> que</a:t>
            </a:r>
            <a:endParaRPr lang="en-US" sz="11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31F9E3-BA0C-C44F-9452-201E85692AEB}"/>
              </a:ext>
            </a:extLst>
          </p:cNvPr>
          <p:cNvSpPr txBox="1"/>
          <p:nvPr/>
        </p:nvSpPr>
        <p:spPr>
          <a:xfrm>
            <a:off x="6347340" y="2875002"/>
            <a:ext cx="1805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</a:rPr>
              <a:t>EREMQUE ACEA INCID ET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777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10B3697-E9A4-5741-B118-DA6C1AC3DC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35773" r="23687"/>
          <a:stretch/>
        </p:blipFill>
        <p:spPr>
          <a:xfrm>
            <a:off x="0" y="0"/>
            <a:ext cx="417036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D5C43-C479-AB4F-99B2-A23102060B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1639" y="2740132"/>
            <a:ext cx="3809851" cy="4571880"/>
          </a:xfrm>
        </p:spPr>
        <p:txBody>
          <a:bodyPr/>
          <a:lstStyle/>
          <a:p>
            <a:r>
              <a:rPr lang="en-US" dirty="0" err="1"/>
              <a:t>Eremque</a:t>
            </a:r>
            <a:r>
              <a:rPr lang="en-US" dirty="0"/>
              <a:t> </a:t>
            </a:r>
            <a:r>
              <a:rPr lang="en-US" dirty="0" err="1"/>
              <a:t>acea</a:t>
            </a:r>
            <a:r>
              <a:rPr lang="en-US" dirty="0"/>
              <a:t> </a:t>
            </a:r>
            <a:r>
              <a:rPr lang="en-US" dirty="0" err="1"/>
              <a:t>incid</a:t>
            </a:r>
            <a:r>
              <a:rPr lang="en-US" dirty="0"/>
              <a:t> et </a:t>
            </a:r>
            <a:r>
              <a:rPr lang="en-US" dirty="0" err="1"/>
              <a:t>optassus</a:t>
            </a:r>
            <a:r>
              <a:rPr lang="en-US" dirty="0"/>
              <a:t> </a:t>
            </a:r>
            <a:r>
              <a:rPr lang="en-US" dirty="0" err="1"/>
              <a:t>nonsece</a:t>
            </a:r>
            <a:r>
              <a:rPr lang="en-US" dirty="0"/>
              <a:t> </a:t>
            </a:r>
            <a:r>
              <a:rPr lang="en-US" dirty="0" err="1"/>
              <a:t>peliciumet</a:t>
            </a:r>
            <a:r>
              <a:rPr lang="en-US" dirty="0"/>
              <a:t> is </a:t>
            </a:r>
            <a:r>
              <a:rPr lang="en-US" dirty="0" err="1"/>
              <a:t>rempedis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dolutem</a:t>
            </a:r>
            <a:r>
              <a:rPr lang="en-US" dirty="0"/>
              <a:t>. </a:t>
            </a:r>
            <a:r>
              <a:rPr lang="en-US" dirty="0" err="1"/>
              <a:t>Dollab</a:t>
            </a:r>
            <a:r>
              <a:rPr lang="en-US" dirty="0"/>
              <a:t> </a:t>
            </a:r>
            <a:r>
              <a:rPr lang="en-US" dirty="0" err="1"/>
              <a:t>idquodias</a:t>
            </a:r>
            <a:r>
              <a:rPr lang="en-US" dirty="0"/>
              <a:t> </a:t>
            </a:r>
            <a:r>
              <a:rPr lang="en-US" dirty="0" err="1"/>
              <a:t>prorum</a:t>
            </a:r>
            <a:r>
              <a:rPr lang="en-US" dirty="0"/>
              <a:t> quo il </a:t>
            </a:r>
            <a:r>
              <a:rPr lang="en-US" dirty="0" err="1"/>
              <a:t>ilic</a:t>
            </a:r>
            <a:r>
              <a:rPr lang="en-US" dirty="0"/>
              <a:t> </a:t>
            </a:r>
            <a:r>
              <a:rPr lang="en-US" dirty="0" err="1"/>
              <a:t>temodis</a:t>
            </a:r>
            <a:r>
              <a:rPr lang="en-US" dirty="0"/>
              <a:t> re </a:t>
            </a:r>
            <a:r>
              <a:rPr lang="en-US" dirty="0" err="1"/>
              <a:t>repuda</a:t>
            </a:r>
            <a:r>
              <a:rPr lang="en-US" dirty="0"/>
              <a:t> </a:t>
            </a:r>
            <a:r>
              <a:rPr lang="en-US" dirty="0" err="1"/>
              <a:t>voloreh</a:t>
            </a:r>
            <a:r>
              <a:rPr lang="en-US" dirty="0"/>
              <a:t> </a:t>
            </a:r>
            <a:r>
              <a:rPr lang="en-US" dirty="0" err="1"/>
              <a:t>eniandit</a:t>
            </a:r>
            <a:r>
              <a:rPr lang="en-US" dirty="0"/>
              <a:t> et </a:t>
            </a:r>
            <a:r>
              <a:rPr lang="en-US" dirty="0" err="1"/>
              <a:t>harupta</a:t>
            </a:r>
            <a:r>
              <a:rPr lang="en-US" dirty="0"/>
              <a:t> ad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endest</a:t>
            </a:r>
            <a:r>
              <a:rPr lang="en-US" dirty="0"/>
              <a:t> que </a:t>
            </a:r>
            <a:r>
              <a:rPr lang="en-US" dirty="0" err="1"/>
              <a:t>omnihitiis</a:t>
            </a:r>
            <a:r>
              <a:rPr lang="en-US" dirty="0"/>
              <a:t> </a:t>
            </a:r>
            <a:r>
              <a:rPr lang="en-US" dirty="0" err="1"/>
              <a:t>modio</a:t>
            </a:r>
            <a:r>
              <a:rPr lang="en-US" dirty="0"/>
              <a:t> quo et </a:t>
            </a:r>
            <a:r>
              <a:rPr lang="en-US" dirty="0" err="1"/>
              <a:t>dollit</a:t>
            </a:r>
            <a:r>
              <a:rPr lang="en-US" dirty="0"/>
              <a:t> que </a:t>
            </a:r>
            <a:r>
              <a:rPr lang="en-US" dirty="0" err="1"/>
              <a:t>poratum</a:t>
            </a:r>
            <a:r>
              <a:rPr lang="en-US" dirty="0"/>
              <a:t> dolor rest, </a:t>
            </a:r>
            <a:r>
              <a:rPr lang="en-US" dirty="0" err="1"/>
              <a:t>samusa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que </a:t>
            </a:r>
            <a:r>
              <a:rPr lang="en-US" dirty="0" err="1"/>
              <a:t>sintiassequi</a:t>
            </a:r>
            <a:r>
              <a:rPr lang="en-US" dirty="0"/>
              <a:t> con </a:t>
            </a:r>
            <a:r>
              <a:rPr lang="en-US" dirty="0" err="1"/>
              <a:t>estias</a:t>
            </a:r>
            <a:r>
              <a:rPr lang="en-US" dirty="0"/>
              <a:t> </a:t>
            </a:r>
            <a:r>
              <a:rPr lang="en-US" dirty="0" err="1"/>
              <a:t>intem</a:t>
            </a:r>
            <a:r>
              <a:rPr lang="en-US" dirty="0"/>
              <a:t>. Ad </a:t>
            </a:r>
            <a:r>
              <a:rPr lang="en-US" dirty="0" err="1"/>
              <a:t>erae</a:t>
            </a:r>
            <a:r>
              <a:rPr lang="en-US" dirty="0"/>
              <a:t> </a:t>
            </a:r>
            <a:r>
              <a:rPr lang="en-US" dirty="0" err="1"/>
              <a:t>niminis</a:t>
            </a:r>
            <a:r>
              <a:rPr lang="en-US" dirty="0"/>
              <a:t> </a:t>
            </a:r>
            <a:r>
              <a:rPr lang="en-US" dirty="0" err="1"/>
              <a:t>moluptatio</a:t>
            </a:r>
            <a:r>
              <a:rPr lang="en-US" dirty="0"/>
              <a:t>. Ut </a:t>
            </a:r>
            <a:r>
              <a:rPr lang="en-US" dirty="0" err="1"/>
              <a:t>verati</a:t>
            </a:r>
            <a:r>
              <a:rPr lang="en-US" dirty="0"/>
              <a:t> as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reptae</a:t>
            </a:r>
            <a:r>
              <a:rPr lang="en-US" dirty="0"/>
              <a:t> </a:t>
            </a:r>
            <a:r>
              <a:rPr lang="en-US" dirty="0" err="1"/>
              <a:t>ducipsa</a:t>
            </a:r>
            <a:r>
              <a:rPr lang="en-US" dirty="0"/>
              <a:t> </a:t>
            </a:r>
            <a:r>
              <a:rPr lang="en-US" dirty="0" err="1"/>
              <a:t>dolutiam</a:t>
            </a:r>
            <a:r>
              <a:rPr lang="en-US" dirty="0"/>
              <a:t> </a:t>
            </a:r>
            <a:r>
              <a:rPr lang="en-US" dirty="0" err="1"/>
              <a:t>fugia</a:t>
            </a:r>
            <a:r>
              <a:rPr lang="en-US" dirty="0"/>
              <a:t> </a:t>
            </a:r>
            <a:r>
              <a:rPr lang="en-US" dirty="0" err="1"/>
              <a:t>imaxima</a:t>
            </a:r>
            <a:r>
              <a:rPr lang="en-US" dirty="0"/>
              <a:t> </a:t>
            </a:r>
            <a:r>
              <a:rPr lang="en-US" dirty="0" err="1"/>
              <a:t>iorrovid</a:t>
            </a:r>
            <a:r>
              <a:rPr lang="en-US" dirty="0"/>
              <a:t> </a:t>
            </a:r>
            <a:r>
              <a:rPr lang="en-US" dirty="0" err="1"/>
              <a:t>moloresti</a:t>
            </a:r>
            <a:r>
              <a:rPr lang="en-US" dirty="0"/>
              <a:t> </a:t>
            </a:r>
            <a:r>
              <a:rPr lang="en-US" dirty="0" err="1"/>
              <a:t>bero</a:t>
            </a:r>
            <a:r>
              <a:rPr lang="en-US" dirty="0"/>
              <a:t> qui </a:t>
            </a:r>
            <a:r>
              <a:rPr lang="en-US" dirty="0" err="1"/>
              <a:t>vellandesero</a:t>
            </a:r>
            <a:r>
              <a:rPr lang="en-US" dirty="0"/>
              <a:t> </a:t>
            </a:r>
            <a:r>
              <a:rPr lang="en-US" dirty="0" err="1"/>
              <a:t>omnitatectem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voluptiorro</a:t>
            </a:r>
            <a:r>
              <a:rPr lang="en-US" dirty="0"/>
              <a:t> </a:t>
            </a:r>
            <a:r>
              <a:rPr lang="en-US" dirty="0" err="1"/>
              <a:t>mollore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9CFAF-6953-BA44-924E-E3FCBBDF4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2615" y="1298666"/>
            <a:ext cx="2735017" cy="13954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Title text goes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CB26F1-A6D4-CD42-B70C-74B2DEDAFE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039" y="869082"/>
            <a:ext cx="2735017" cy="625965"/>
          </a:xfrm>
        </p:spPr>
        <p:txBody>
          <a:bodyPr>
            <a:normAutofit/>
          </a:bodyPr>
          <a:lstStyle/>
          <a:p>
            <a:r>
              <a:rPr lang="en-US" sz="1600" b="0" dirty="0"/>
              <a:t>SUBHEAD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EA6635-2AD8-464F-8B5B-BDF524557B55}"/>
              </a:ext>
            </a:extLst>
          </p:cNvPr>
          <p:cNvSpPr/>
          <p:nvPr/>
        </p:nvSpPr>
        <p:spPr>
          <a:xfrm>
            <a:off x="6745160" y="2671091"/>
            <a:ext cx="944391" cy="145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7AB77-FBA1-434E-A9E7-4B695A339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6296" y="2137532"/>
            <a:ext cx="3233738" cy="457188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Eremque</a:t>
            </a:r>
            <a:r>
              <a:rPr lang="en-US" dirty="0"/>
              <a:t> </a:t>
            </a:r>
            <a:r>
              <a:rPr lang="en-US" dirty="0" err="1"/>
              <a:t>acea</a:t>
            </a:r>
            <a:r>
              <a:rPr lang="en-US" dirty="0"/>
              <a:t> </a:t>
            </a:r>
            <a:r>
              <a:rPr lang="en-US" dirty="0" err="1"/>
              <a:t>incid</a:t>
            </a:r>
            <a:r>
              <a:rPr lang="en-US" dirty="0"/>
              <a:t> et </a:t>
            </a:r>
            <a:r>
              <a:rPr lang="en-US" dirty="0" err="1"/>
              <a:t>optassus</a:t>
            </a:r>
            <a:r>
              <a:rPr lang="en-US" dirty="0"/>
              <a:t> </a:t>
            </a:r>
            <a:r>
              <a:rPr lang="en-US" dirty="0" err="1"/>
              <a:t>nonsece</a:t>
            </a:r>
            <a:r>
              <a:rPr lang="en-US" dirty="0"/>
              <a:t> </a:t>
            </a:r>
            <a:r>
              <a:rPr lang="en-US" dirty="0" err="1"/>
              <a:t>peliciumet</a:t>
            </a:r>
            <a:r>
              <a:rPr lang="en-US" dirty="0"/>
              <a:t> is </a:t>
            </a:r>
            <a:r>
              <a:rPr lang="en-US" dirty="0" err="1"/>
              <a:t>rempedis</a:t>
            </a:r>
            <a:r>
              <a:rPr lang="en-US" dirty="0"/>
              <a:t> </a:t>
            </a:r>
            <a:r>
              <a:rPr lang="en-US" dirty="0" err="1"/>
              <a:t>debitis</a:t>
            </a:r>
            <a:r>
              <a:rPr lang="en-US" dirty="0"/>
              <a:t> </a:t>
            </a:r>
            <a:r>
              <a:rPr lang="en-US" dirty="0" err="1"/>
              <a:t>dolutem</a:t>
            </a:r>
            <a:r>
              <a:rPr lang="en-US" dirty="0"/>
              <a:t>. </a:t>
            </a:r>
            <a:r>
              <a:rPr lang="en-US" dirty="0" err="1"/>
              <a:t>Dollab</a:t>
            </a:r>
            <a:r>
              <a:rPr lang="en-US" dirty="0"/>
              <a:t> </a:t>
            </a:r>
            <a:r>
              <a:rPr lang="en-US" dirty="0" err="1"/>
              <a:t>idquodias</a:t>
            </a:r>
            <a:r>
              <a:rPr lang="en-US" dirty="0"/>
              <a:t> </a:t>
            </a:r>
            <a:r>
              <a:rPr lang="en-US" dirty="0" err="1"/>
              <a:t>prorum</a:t>
            </a:r>
            <a:r>
              <a:rPr lang="en-US" dirty="0"/>
              <a:t> quo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il </a:t>
            </a:r>
            <a:r>
              <a:rPr lang="en-US" dirty="0" err="1"/>
              <a:t>ilic</a:t>
            </a:r>
            <a:r>
              <a:rPr lang="en-US" dirty="0"/>
              <a:t> </a:t>
            </a:r>
            <a:r>
              <a:rPr lang="en-US" dirty="0" err="1"/>
              <a:t>temodis</a:t>
            </a:r>
            <a:r>
              <a:rPr lang="en-US" dirty="0"/>
              <a:t> re </a:t>
            </a:r>
            <a:r>
              <a:rPr lang="en-US" dirty="0" err="1"/>
              <a:t>repuda</a:t>
            </a:r>
            <a:r>
              <a:rPr lang="en-US" dirty="0"/>
              <a:t> </a:t>
            </a:r>
            <a:r>
              <a:rPr lang="en-US" dirty="0" err="1"/>
              <a:t>voloreh</a:t>
            </a:r>
            <a:r>
              <a:rPr lang="en-US" dirty="0"/>
              <a:t> </a:t>
            </a:r>
            <a:r>
              <a:rPr lang="en-US" dirty="0" err="1"/>
              <a:t>eniandit</a:t>
            </a:r>
            <a:r>
              <a:rPr lang="en-US" dirty="0"/>
              <a:t> et </a:t>
            </a:r>
            <a:r>
              <a:rPr lang="en-US" dirty="0" err="1"/>
              <a:t>harupta</a:t>
            </a:r>
            <a:r>
              <a:rPr lang="en-US" dirty="0"/>
              <a:t> ad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endest</a:t>
            </a:r>
            <a:r>
              <a:rPr lang="en-US" dirty="0"/>
              <a:t> que </a:t>
            </a:r>
            <a:r>
              <a:rPr lang="en-US" dirty="0" err="1"/>
              <a:t>omnihitiis</a:t>
            </a:r>
            <a:r>
              <a:rPr lang="en-US" dirty="0"/>
              <a:t> </a:t>
            </a:r>
            <a:r>
              <a:rPr lang="en-US" dirty="0" err="1"/>
              <a:t>modio</a:t>
            </a:r>
            <a:r>
              <a:rPr lang="en-US" dirty="0"/>
              <a:t> quo et </a:t>
            </a:r>
            <a:r>
              <a:rPr lang="en-US" dirty="0" err="1"/>
              <a:t>dollit</a:t>
            </a:r>
            <a:r>
              <a:rPr lang="en-US" dirty="0"/>
              <a:t> 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poratum</a:t>
            </a:r>
            <a:r>
              <a:rPr lang="en-US" dirty="0"/>
              <a:t> dolor rest, </a:t>
            </a:r>
            <a:r>
              <a:rPr lang="en-US" dirty="0" err="1"/>
              <a:t>samusa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que </a:t>
            </a:r>
            <a:r>
              <a:rPr lang="en-US" dirty="0" err="1"/>
              <a:t>sintiassequi</a:t>
            </a:r>
            <a:r>
              <a:rPr lang="en-US" dirty="0"/>
              <a:t> con </a:t>
            </a:r>
            <a:r>
              <a:rPr lang="en-US" dirty="0" err="1"/>
              <a:t>estias</a:t>
            </a:r>
            <a:r>
              <a:rPr lang="en-US" dirty="0"/>
              <a:t> </a:t>
            </a:r>
            <a:r>
              <a:rPr lang="en-US" dirty="0" err="1"/>
              <a:t>intem</a:t>
            </a:r>
            <a:r>
              <a:rPr lang="en-US" dirty="0"/>
              <a:t>. Ad </a:t>
            </a:r>
            <a:r>
              <a:rPr lang="en-US" dirty="0" err="1"/>
              <a:t>erae</a:t>
            </a:r>
            <a:r>
              <a:rPr lang="en-US" dirty="0"/>
              <a:t> </a:t>
            </a:r>
            <a:r>
              <a:rPr lang="en-US" dirty="0" err="1"/>
              <a:t>niminis</a:t>
            </a:r>
            <a:r>
              <a:rPr lang="en-US" dirty="0"/>
              <a:t> </a:t>
            </a:r>
            <a:r>
              <a:rPr lang="en-US" dirty="0" err="1"/>
              <a:t>moluptatio</a:t>
            </a:r>
            <a:r>
              <a:rPr lang="en-US" dirty="0"/>
              <a:t>. Ut </a:t>
            </a:r>
            <a:r>
              <a:rPr lang="en-US" dirty="0" err="1"/>
              <a:t>verati</a:t>
            </a:r>
            <a:r>
              <a:rPr lang="en-US" dirty="0"/>
              <a:t> as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reptae</a:t>
            </a:r>
            <a:r>
              <a:rPr lang="en-US" dirty="0"/>
              <a:t> </a:t>
            </a:r>
            <a:r>
              <a:rPr lang="en-US" dirty="0" err="1"/>
              <a:t>ducipsa</a:t>
            </a:r>
            <a:r>
              <a:rPr lang="en-US" dirty="0"/>
              <a:t> </a:t>
            </a:r>
            <a:r>
              <a:rPr lang="en-US" dirty="0" err="1"/>
              <a:t>dolutiam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fugia</a:t>
            </a:r>
            <a:r>
              <a:rPr lang="en-US" dirty="0"/>
              <a:t> </a:t>
            </a:r>
            <a:r>
              <a:rPr lang="en-US" dirty="0" err="1"/>
              <a:t>imaxima</a:t>
            </a:r>
            <a:r>
              <a:rPr lang="en-US" dirty="0"/>
              <a:t> </a:t>
            </a:r>
            <a:r>
              <a:rPr lang="en-US" dirty="0" err="1"/>
              <a:t>iorrovid</a:t>
            </a:r>
            <a:r>
              <a:rPr lang="en-US" dirty="0"/>
              <a:t> </a:t>
            </a:r>
            <a:r>
              <a:rPr lang="en-US" dirty="0" err="1"/>
              <a:t>moloresti</a:t>
            </a:r>
            <a:r>
              <a:rPr lang="en-US" dirty="0"/>
              <a:t> </a:t>
            </a:r>
            <a:r>
              <a:rPr lang="en-US" dirty="0" err="1"/>
              <a:t>bero</a:t>
            </a:r>
            <a:r>
              <a:rPr lang="en-US" dirty="0"/>
              <a:t> qui </a:t>
            </a:r>
            <a:r>
              <a:rPr lang="en-US" dirty="0" err="1"/>
              <a:t>vellandesero</a:t>
            </a:r>
            <a:r>
              <a:rPr lang="en-US" dirty="0"/>
              <a:t> </a:t>
            </a:r>
            <a:r>
              <a:rPr lang="en-US" dirty="0" err="1"/>
              <a:t>omnitatectem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voluptiorro</a:t>
            </a:r>
            <a:r>
              <a:rPr lang="en-US" dirty="0"/>
              <a:t> </a:t>
            </a:r>
            <a:r>
              <a:rPr lang="en-US" dirty="0" err="1"/>
              <a:t>mollore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24208-F096-514A-AE80-B9418C24B7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46" y="959090"/>
            <a:ext cx="3657600" cy="2330450"/>
          </a:xfrm>
        </p:spPr>
        <p:txBody>
          <a:bodyPr/>
          <a:lstStyle/>
          <a:p>
            <a:r>
              <a:rPr lang="en-US" dirty="0"/>
              <a:t>Title text goes here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6D552-D9F3-F04A-9DA5-48B25F1F4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45" y="585279"/>
            <a:ext cx="3657600" cy="373811"/>
          </a:xfrm>
        </p:spPr>
        <p:txBody>
          <a:bodyPr/>
          <a:lstStyle/>
          <a:p>
            <a:r>
              <a:rPr lang="en-US" dirty="0"/>
              <a:t>SUBHEAD GOES HERE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F20953D-61E8-7844-BD5E-E7EA23BE86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9730" r="29730"/>
          <a:stretch/>
        </p:blipFill>
        <p:spPr>
          <a:xfrm>
            <a:off x="8021637" y="0"/>
            <a:ext cx="4170363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D6FE03-AC47-A648-A1C1-5EAE5A53C30C}"/>
              </a:ext>
            </a:extLst>
          </p:cNvPr>
          <p:cNvSpPr/>
          <p:nvPr/>
        </p:nvSpPr>
        <p:spPr>
          <a:xfrm>
            <a:off x="2663261" y="2492415"/>
            <a:ext cx="944391" cy="145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6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EE512D-63E9-F247-BB61-A3EB161EDD93}"/>
              </a:ext>
            </a:extLst>
          </p:cNvPr>
          <p:cNvSpPr/>
          <p:nvPr/>
        </p:nvSpPr>
        <p:spPr>
          <a:xfrm>
            <a:off x="0" y="6137"/>
            <a:ext cx="12192000" cy="6851863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135DB4-6E93-F24E-840A-FF1B0B58FE74}"/>
              </a:ext>
            </a:extLst>
          </p:cNvPr>
          <p:cNvSpPr/>
          <p:nvPr/>
        </p:nvSpPr>
        <p:spPr>
          <a:xfrm>
            <a:off x="0" y="-6138"/>
            <a:ext cx="6194216" cy="49929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67C16-2A5F-BF4B-B392-1117FAA5CC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7196" r="46033"/>
          <a:stretch/>
        </p:blipFill>
        <p:spPr>
          <a:xfrm>
            <a:off x="0" y="-6138"/>
            <a:ext cx="6194216" cy="4992899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E5C4BE-B865-084D-AAC5-0CC3F69C6EC1}"/>
              </a:ext>
            </a:extLst>
          </p:cNvPr>
          <p:cNvSpPr txBox="1">
            <a:spLocks/>
          </p:cNvSpPr>
          <p:nvPr/>
        </p:nvSpPr>
        <p:spPr>
          <a:xfrm>
            <a:off x="6621728" y="1855397"/>
            <a:ext cx="5375935" cy="81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accent3"/>
                </a:solidFill>
              </a:rPr>
              <a:t>Title text goes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0E6DDB-E919-3C46-AC7D-10953DB94FC1}"/>
              </a:ext>
            </a:extLst>
          </p:cNvPr>
          <p:cNvSpPr/>
          <p:nvPr/>
        </p:nvSpPr>
        <p:spPr>
          <a:xfrm>
            <a:off x="1990516" y="4158280"/>
            <a:ext cx="4203700" cy="1852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5177D3E-80B6-3D44-859A-ADCB5101AC42}"/>
              </a:ext>
            </a:extLst>
          </p:cNvPr>
          <p:cNvSpPr txBox="1">
            <a:spLocks/>
          </p:cNvSpPr>
          <p:nvPr/>
        </p:nvSpPr>
        <p:spPr>
          <a:xfrm>
            <a:off x="7139579" y="2794182"/>
            <a:ext cx="3906863" cy="3612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Eremque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acea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incid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et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optassus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nonsece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peliciumet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is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rempedis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debitis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dolutem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Dollab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idquodias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prorum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quo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il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ilic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temodis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re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repuda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voloreh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eniandit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et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harupta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ad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ut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endest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omnihitiis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modio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quo et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dollit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poratum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dolor rest,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samusa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quia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sintiassequi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estias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intem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. Ad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erae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niminis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moluptatio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. Ut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verati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as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aut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reptae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ducipsa</a:t>
            </a:r>
            <a:r>
              <a:rPr lang="en-US" sz="1600" b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0" dirty="0" err="1">
                <a:solidFill>
                  <a:schemeClr val="accent5">
                    <a:lumMod val="50000"/>
                  </a:schemeClr>
                </a:solidFill>
              </a:rPr>
              <a:t>dolutiam</a:t>
            </a:r>
            <a:endParaRPr lang="en-US" sz="1600" b="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b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54509-9DD7-334C-B3CD-FA6B1D150DBC}"/>
              </a:ext>
            </a:extLst>
          </p:cNvPr>
          <p:cNvSpPr txBox="1"/>
          <p:nvPr/>
        </p:nvSpPr>
        <p:spPr>
          <a:xfrm>
            <a:off x="2950103" y="4384277"/>
            <a:ext cx="2227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orbel" panose="020B0503020204020204" pitchFamily="34" charset="0"/>
              </a:rPr>
              <a:t>125 </a:t>
            </a:r>
            <a:r>
              <a:rPr lang="en-US" sz="4400" i="1" dirty="0">
                <a:solidFill>
                  <a:schemeClr val="bg1"/>
                </a:solidFill>
                <a:latin typeface="Corbel" panose="020B0503020204020204" pitchFamily="34" charset="0"/>
              </a:rPr>
              <a:t>/</a:t>
            </a:r>
            <a:r>
              <a:rPr lang="en-US" sz="4400" dirty="0">
                <a:solidFill>
                  <a:schemeClr val="bg1"/>
                </a:solidFill>
                <a:latin typeface="Corbel" panose="020B0503020204020204" pitchFamily="34" charset="0"/>
              </a:rPr>
              <a:t> 320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DF9E5-1616-1841-B2EE-31DD443891A1}"/>
              </a:ext>
            </a:extLst>
          </p:cNvPr>
          <p:cNvSpPr txBox="1"/>
          <p:nvPr/>
        </p:nvSpPr>
        <p:spPr>
          <a:xfrm>
            <a:off x="2900995" y="5153718"/>
            <a:ext cx="21908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Corbel" panose="020B0503020204020204" pitchFamily="34" charset="0"/>
              </a:rPr>
              <a:t>PELICIUMET IS REMPEDIS DEBITIS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5" name="Picture Placeholder 14" descr="A person sitting in a chair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CEA940DA-37BD-5C48-A4B3-2B4257BFAF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7070" t="7482" r="3682" b="3261"/>
          <a:stretch/>
        </p:blipFill>
        <p:spPr>
          <a:xfrm flipH="1">
            <a:off x="1990516" y="1375123"/>
            <a:ext cx="4203700" cy="2802730"/>
          </a:xfr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6314B27-A2DD-6B41-9672-37FFEFE2446C}"/>
              </a:ext>
            </a:extLst>
          </p:cNvPr>
          <p:cNvSpPr txBox="1">
            <a:spLocks/>
          </p:cNvSpPr>
          <p:nvPr/>
        </p:nvSpPr>
        <p:spPr>
          <a:xfrm>
            <a:off x="6621727" y="1663974"/>
            <a:ext cx="5124323" cy="261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0" dirty="0">
                <a:solidFill>
                  <a:schemeClr val="tx2">
                    <a:lumMod val="50000"/>
                  </a:schemeClr>
                </a:solidFill>
              </a:rPr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76121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DD45BD-5E43-FF4E-9316-25BE45AE6265}"/>
              </a:ext>
            </a:extLst>
          </p:cNvPr>
          <p:cNvSpPr/>
          <p:nvPr/>
        </p:nvSpPr>
        <p:spPr>
          <a:xfrm>
            <a:off x="0" y="2908897"/>
            <a:ext cx="12192000" cy="394910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erson sitting in a library&#10;&#10;Description automatically generated with medium confidence">
            <a:extLst>
              <a:ext uri="{FF2B5EF4-FFF2-40B4-BE49-F238E27FC236}">
                <a16:creationId xmlns:a16="http://schemas.microsoft.com/office/drawing/2014/main" id="{5AAC3949-2C48-4F48-8CCE-22FF31CB08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3947" b="40271"/>
          <a:stretch/>
        </p:blipFill>
        <p:spPr>
          <a:xfrm>
            <a:off x="0" y="0"/>
            <a:ext cx="12192000" cy="290684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B3F1BB-145E-DB47-B311-CFA7172C6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3064" y="4878754"/>
            <a:ext cx="1805706" cy="1237881"/>
          </a:xfrm>
        </p:spPr>
        <p:txBody>
          <a:bodyPr/>
          <a:lstStyle/>
          <a:p>
            <a:endParaRPr lang="en-US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415BBF-DB86-1B40-AD1F-8DBB0AEEE6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83547" y="4878754"/>
            <a:ext cx="1805706" cy="1237881"/>
          </a:xfrm>
        </p:spPr>
        <p:txBody>
          <a:bodyPr/>
          <a:lstStyle/>
          <a:p>
            <a:endParaRPr lang="en-US" b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0B3D7-0041-B141-B0D8-D79E474352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8512" y="4856680"/>
            <a:ext cx="1805706" cy="1237881"/>
          </a:xfrm>
        </p:spPr>
        <p:txBody>
          <a:bodyPr/>
          <a:lstStyle/>
          <a:p>
            <a:endParaRPr lang="en-US" b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727ED2-17DE-3F47-93B5-BFA4A3395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9343" y="4873003"/>
            <a:ext cx="1805706" cy="1237881"/>
          </a:xfrm>
        </p:spPr>
        <p:txBody>
          <a:bodyPr/>
          <a:lstStyle/>
          <a:p>
            <a:endParaRPr lang="en-US" b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DFCE0F-00E3-8A4C-9234-E2F008ACD569}"/>
              </a:ext>
            </a:extLst>
          </p:cNvPr>
          <p:cNvSpPr txBox="1">
            <a:spLocks/>
          </p:cNvSpPr>
          <p:nvPr/>
        </p:nvSpPr>
        <p:spPr>
          <a:xfrm>
            <a:off x="3266819" y="3259565"/>
            <a:ext cx="7245713" cy="1237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Title text 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4EF2EDC-83C8-0846-B852-E0758DC1454D}"/>
              </a:ext>
            </a:extLst>
          </p:cNvPr>
          <p:cNvSpPr txBox="1">
            <a:spLocks/>
          </p:cNvSpPr>
          <p:nvPr/>
        </p:nvSpPr>
        <p:spPr>
          <a:xfrm>
            <a:off x="6096000" y="3931135"/>
            <a:ext cx="2735017" cy="62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2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solidFill>
                  <a:schemeClr val="tx2">
                    <a:lumMod val="50000"/>
                  </a:schemeClr>
                </a:solidFill>
              </a:rPr>
              <a:t>SUBHEAD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841A8-654F-3E4E-A019-3626E62BE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l="2" r="55887" b="57613"/>
          <a:stretch/>
        </p:blipFill>
        <p:spPr>
          <a:xfrm>
            <a:off x="0" y="0"/>
            <a:ext cx="5062952" cy="2906840"/>
          </a:xfrm>
          <a:prstGeom prst="rect">
            <a:avLst/>
          </a:prstGeom>
          <a:noFill/>
          <a:effectLst>
            <a:softEdge rad="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6EA54-3F60-604B-B071-7564C4F4CE1F}"/>
              </a:ext>
            </a:extLst>
          </p:cNvPr>
          <p:cNvSpPr txBox="1"/>
          <p:nvPr/>
        </p:nvSpPr>
        <p:spPr>
          <a:xfrm>
            <a:off x="1363064" y="4532552"/>
            <a:ext cx="179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1"/>
                </a:solidFill>
                <a:latin typeface="Corbel" panose="020B0503020204020204" pitchFamily="34" charset="0"/>
              </a:rPr>
              <a:t>HEADING TEXT 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1BDB7D-04D1-9B40-AEB6-A6F75B453E18}"/>
              </a:ext>
            </a:extLst>
          </p:cNvPr>
          <p:cNvSpPr txBox="1"/>
          <p:nvPr/>
        </p:nvSpPr>
        <p:spPr>
          <a:xfrm>
            <a:off x="3879198" y="4532552"/>
            <a:ext cx="179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1"/>
                </a:solidFill>
                <a:latin typeface="Corbel" panose="020B0503020204020204" pitchFamily="34" charset="0"/>
              </a:rPr>
              <a:t>HEADING TEXT 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B3F04A-2510-B24A-A7CE-FD313D850F3E}"/>
              </a:ext>
            </a:extLst>
          </p:cNvPr>
          <p:cNvSpPr txBox="1"/>
          <p:nvPr/>
        </p:nvSpPr>
        <p:spPr>
          <a:xfrm>
            <a:off x="8923740" y="4532552"/>
            <a:ext cx="179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1"/>
                </a:solidFill>
                <a:latin typeface="Corbel" panose="020B0503020204020204" pitchFamily="34" charset="0"/>
              </a:rPr>
              <a:t>HEADING TEXT </a:t>
            </a:r>
            <a:endParaRPr lang="en-US" sz="1050" dirty="0">
              <a:solidFill>
                <a:schemeClr val="accent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BE6566-8450-F54E-B808-7F193698AF9E}"/>
              </a:ext>
            </a:extLst>
          </p:cNvPr>
          <p:cNvSpPr txBox="1"/>
          <p:nvPr/>
        </p:nvSpPr>
        <p:spPr>
          <a:xfrm>
            <a:off x="6383058" y="4532552"/>
            <a:ext cx="1796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accent1"/>
                </a:solidFill>
                <a:latin typeface="Corbel" panose="020B0503020204020204" pitchFamily="34" charset="0"/>
              </a:rPr>
              <a:t>HEADING TEXT </a:t>
            </a:r>
            <a:endParaRPr lang="en-US" sz="1050" dirty="0">
              <a:solidFill>
                <a:schemeClr val="accent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9EA3A3-36ED-6842-AAA0-3C293610E1AE}"/>
              </a:ext>
            </a:extLst>
          </p:cNvPr>
          <p:cNvCxnSpPr>
            <a:cxnSpLocks/>
          </p:cNvCxnSpPr>
          <p:nvPr/>
        </p:nvCxnSpPr>
        <p:spPr>
          <a:xfrm>
            <a:off x="3485766" y="4873003"/>
            <a:ext cx="0" cy="1154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D0A55F-30D3-5F45-9256-6D19955DF750}"/>
              </a:ext>
            </a:extLst>
          </p:cNvPr>
          <p:cNvCxnSpPr>
            <a:cxnSpLocks/>
          </p:cNvCxnSpPr>
          <p:nvPr/>
        </p:nvCxnSpPr>
        <p:spPr>
          <a:xfrm>
            <a:off x="6008037" y="4897551"/>
            <a:ext cx="0" cy="1154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CF051A-0FE7-0249-A469-77E1ACDCBED0}"/>
              </a:ext>
            </a:extLst>
          </p:cNvPr>
          <p:cNvCxnSpPr>
            <a:cxnSpLocks/>
          </p:cNvCxnSpPr>
          <p:nvPr/>
        </p:nvCxnSpPr>
        <p:spPr>
          <a:xfrm>
            <a:off x="8554856" y="4909825"/>
            <a:ext cx="0" cy="1154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591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U Powerpoint">
      <a:dk1>
        <a:srgbClr val="919191"/>
      </a:dk1>
      <a:lt1>
        <a:srgbClr val="FFFFFF"/>
      </a:lt1>
      <a:dk2>
        <a:srgbClr val="EAEAEA"/>
      </a:dk2>
      <a:lt2>
        <a:srgbClr val="424242"/>
      </a:lt2>
      <a:accent1>
        <a:srgbClr val="C93446"/>
      </a:accent1>
      <a:accent2>
        <a:srgbClr val="FEFFFF"/>
      </a:accent2>
      <a:accent3>
        <a:srgbClr val="A4283F"/>
      </a:accent3>
      <a:accent4>
        <a:srgbClr val="515151"/>
      </a:accent4>
      <a:accent5>
        <a:srgbClr val="D5D5D5"/>
      </a:accent5>
      <a:accent6>
        <a:srgbClr val="FEFFFF"/>
      </a:accent6>
      <a:hlink>
        <a:srgbClr val="929292"/>
      </a:hlink>
      <a:folHlink>
        <a:srgbClr val="4242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494</Words>
  <Application>Microsoft Macintosh PowerPoint</Application>
  <PresentationFormat>Widescreen</PresentationFormat>
  <Paragraphs>60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Corbel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Patterson, Annie</dc:creator>
  <cp:lastModifiedBy>Patterson, Annie</cp:lastModifiedBy>
  <cp:revision>25</cp:revision>
  <dcterms:created xsi:type="dcterms:W3CDTF">2021-09-08T21:39:40Z</dcterms:created>
  <dcterms:modified xsi:type="dcterms:W3CDTF">2021-09-13T14:28:07Z</dcterms:modified>
</cp:coreProperties>
</file>